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3127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2026-04-20T16:51:30Z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